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U prostranoj </a:t>
            </a:r>
            <a:r>
              <a:rPr lang="hr-HR"/>
              <a:t>Istočnoeuropskoj nizini</a:t>
            </a:r>
            <a:endParaRPr lang="x-none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6F8E906-D0CF-43CE-A9A9-26052585071D}"/>
              </a:ext>
            </a:extLst>
          </p:cNvPr>
          <p:cNvSpPr txBox="1"/>
          <p:nvPr/>
        </p:nvSpPr>
        <p:spPr>
          <a:xfrm>
            <a:off x="9987101" y="6422424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1910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Kako se zove područje u kojem se miješaju listopadne šume i stepski prostor?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442461" y="301289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Lesostepe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1442461" y="534064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Polupustinja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442461" y="418792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Lesotundre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DBE0368-2930-4CD7-A226-1B0EE5750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212" y="2247363"/>
            <a:ext cx="2914299" cy="447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1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0691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554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Koje klimatsko-vegetacijsko područje je najpogodnije za poljoprivredu - oranice?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282205" y="259679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Listopadne šume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1282205" y="523653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Tajge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282205" y="397172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Stepe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5399223-2807-4206-9DC7-4FAA9C790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237" y="2291790"/>
            <a:ext cx="2730321" cy="419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0450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5860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9E1FF9-CDAA-49B0-9EFA-50BD524E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endParaRPr lang="en-US" sz="54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8D3C6A-39AF-4774-A1A7-ABA805AF0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346805"/>
            <a:ext cx="5422407" cy="670389"/>
          </a:xfrm>
        </p:spPr>
        <p:txBody>
          <a:bodyPr>
            <a:noAutofit/>
          </a:bodyPr>
          <a:lstStyle/>
          <a:p>
            <a:pPr algn="l"/>
            <a:r>
              <a:rPr lang="hr-HR" sz="8000" dirty="0"/>
              <a:t>ČESTITAM!!!</a:t>
            </a:r>
            <a:endParaRPr lang="en-US" sz="8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66A853-FD5A-4E85-B4DF-F99BD063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Koja europska regija ima najveći udio površine među geološki najstarijim dijelovima Europe?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Istočna Europa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Jugoistočna Europa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Sjeverna Europa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Zapadna Europa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6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Kako se zove najviši vrh Europe visok 5642m?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Elbrus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4291297" y="464264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Mont Blanc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6919434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Grossglockner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8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5249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7707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Kako se zove planina na granici Europe i Azije između Crnog mora i Kaspijskog jezera?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2049787" y="292573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Karpati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2049787" y="547171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Ural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2049787" y="419872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Kavkaz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70A21F8-6835-4653-B8CF-EA30AB92C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113" y="2448255"/>
            <a:ext cx="3119200" cy="412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0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2148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133</Words>
  <Application>Microsoft Office PowerPoint</Application>
  <PresentationFormat>Široki zaslon</PresentationFormat>
  <Paragraphs>34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U prostranoj Istočnoeuropskoj nizini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20</cp:revision>
  <dcterms:created xsi:type="dcterms:W3CDTF">2021-01-04T08:54:24Z</dcterms:created>
  <dcterms:modified xsi:type="dcterms:W3CDTF">2021-08-15T14:17:30Z</dcterms:modified>
</cp:coreProperties>
</file>